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3" r:id="rId4"/>
    <p:sldId id="257" r:id="rId5"/>
    <p:sldId id="264" r:id="rId6"/>
    <p:sldId id="259"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9FA5132-71D7-45B5-8FED-FEDBB8478298}" type="datetime1">
              <a:rPr lang="en-US"/>
              <a:pPr lvl="0"/>
              <a:t>9/18/2020</a:t>
            </a:fld>
            <a:endParaRPr lang="en-US"/>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9CB57D2B-E084-445A-8E17-82BE21B92A27}" type="slidenum">
              <a:t>‹#›</a:t>
            </a:fld>
            <a:endParaRPr lang="en-US"/>
          </a:p>
        </p:txBody>
      </p:sp>
    </p:spTree>
    <p:extLst>
      <p:ext uri="{BB962C8B-B14F-4D97-AF65-F5344CB8AC3E}">
        <p14:creationId xmlns:p14="http://schemas.microsoft.com/office/powerpoint/2010/main" val="251440142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CA"/>
              <a:t>Hello there, and welcome to “Choosing Our Comfort Champion”! This Sustainability Moment outlines the role of the Comfort Champion in balancing thermal comfort with energy efficiency in the workplace. Thank you for sharing this presentation with your colleagues. </a:t>
            </a:r>
          </a:p>
          <a:p>
            <a:pPr lvl="0"/>
            <a:endParaRPr lang="en-CA"/>
          </a:p>
          <a:p>
            <a:pPr lvl="0"/>
            <a:r>
              <a:rPr lang="en-CA"/>
              <a:t>Use this Sustainability Moment to help start a conversation about thermal comfort and energy efficiency in your workplace. If you have already appointed a Comfort Champion in your office, sharing this presentation is a great way to announce who that person is and to decide how to communicate with them. If you haven’t appointed a Comfort Champion yet, this Sustainability Moment can be used as a call for volunteers.</a:t>
            </a:r>
          </a:p>
          <a:p>
            <a:pPr lvl="0"/>
            <a:endParaRPr lang="en-CA"/>
          </a:p>
          <a:p>
            <a:pPr lvl="0"/>
            <a:r>
              <a:rPr lang="en-CA"/>
              <a:t>If you have any questions about this presentation or how to share it, please do not hesitate to contact sustain@ucalgary.ca</a:t>
            </a:r>
          </a:p>
          <a:p>
            <a:pPr lvl="0"/>
            <a:endParaRPr lang="en-CA"/>
          </a:p>
        </p:txBody>
      </p:sp>
      <p:sp>
        <p:nvSpPr>
          <p:cNvPr id="4" name="Slide Number Placeholder 3"/>
          <p:cNvSpPr txBox="1">
            <a:spLocks noGrp="1"/>
          </p:cNvSpPr>
          <p:nvPr>
            <p:ph type="sldNum" sz="quarter" idx="8"/>
          </p:nvPr>
        </p:nvSpPr>
        <p:spPr/>
        <p:txBody>
          <a:bodyPr/>
          <a:lstStyle/>
          <a:p>
            <a:pPr lvl="0"/>
            <a:fld id="{8DBBFDC3-E502-44BD-9DE3-DE2B119CE6BB}" type="slidenum">
              <a:t>1</a:t>
            </a:fld>
            <a:endParaRPr lang="en-US"/>
          </a:p>
        </p:txBody>
      </p:sp>
    </p:spTree>
    <p:extLst>
      <p:ext uri="{BB962C8B-B14F-4D97-AF65-F5344CB8AC3E}">
        <p14:creationId xmlns:p14="http://schemas.microsoft.com/office/powerpoint/2010/main" val="315284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8B21049F-438D-4580-B5D9-B673A6F1ACF3}" type="slidenum">
              <a:t>2</a:t>
            </a:fld>
            <a:endParaRPr lang="en-US"/>
          </a:p>
        </p:txBody>
      </p:sp>
    </p:spTree>
    <p:extLst>
      <p:ext uri="{BB962C8B-B14F-4D97-AF65-F5344CB8AC3E}">
        <p14:creationId xmlns:p14="http://schemas.microsoft.com/office/powerpoint/2010/main" val="424284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2E186662-0B37-47DF-B925-1FB3F96A0CE5}" type="slidenum">
              <a:t>4</a:t>
            </a:fld>
            <a:endParaRPr lang="en-US"/>
          </a:p>
        </p:txBody>
      </p:sp>
    </p:spTree>
    <p:extLst>
      <p:ext uri="{BB962C8B-B14F-4D97-AF65-F5344CB8AC3E}">
        <p14:creationId xmlns:p14="http://schemas.microsoft.com/office/powerpoint/2010/main" val="283378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a:spLocks noGrp="1"/>
          </p:cNvSpPr>
          <p:nvPr>
            <p:ph type="sldNum" sz="quarter" idx="8"/>
          </p:nvPr>
        </p:nvSpPr>
        <p:spPr/>
        <p:txBody>
          <a:bodyPr/>
          <a:lstStyle/>
          <a:p>
            <a:pPr lvl="0"/>
            <a:fld id="{CB0E6CD8-A0B2-41F3-BA75-987A371D55FB}" type="slidenum">
              <a:t>5</a:t>
            </a:fld>
            <a:endParaRPr lang="en-US"/>
          </a:p>
        </p:txBody>
      </p:sp>
    </p:spTree>
    <p:extLst>
      <p:ext uri="{BB962C8B-B14F-4D97-AF65-F5344CB8AC3E}">
        <p14:creationId xmlns:p14="http://schemas.microsoft.com/office/powerpoint/2010/main" val="301244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CA"/>
              <a:t>You may find it worthwhile to appoint a Comfort Champion based on their proximity to your office’s temperature controls, rather than seeking a volunteer. If you have already appointed a Comfort Champion, please adapt this slide to share their contact information with your colleagues. </a:t>
            </a:r>
          </a:p>
        </p:txBody>
      </p:sp>
      <p:sp>
        <p:nvSpPr>
          <p:cNvPr id="4" name="Slide Number Placeholder 3"/>
          <p:cNvSpPr txBox="1">
            <a:spLocks noGrp="1"/>
          </p:cNvSpPr>
          <p:nvPr>
            <p:ph type="sldNum" sz="quarter" idx="8"/>
          </p:nvPr>
        </p:nvSpPr>
        <p:spPr/>
        <p:txBody>
          <a:bodyPr/>
          <a:lstStyle/>
          <a:p>
            <a:pPr lvl="0"/>
            <a:fld id="{420358DC-F404-4DCF-850D-1DDEF6699B1F}" type="slidenum">
              <a:t>6</a:t>
            </a:fld>
            <a:endParaRPr lang="en-US"/>
          </a:p>
        </p:txBody>
      </p:sp>
    </p:spTree>
    <p:extLst>
      <p:ext uri="{BB962C8B-B14F-4D97-AF65-F5344CB8AC3E}">
        <p14:creationId xmlns:p14="http://schemas.microsoft.com/office/powerpoint/2010/main" val="178800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CA"/>
              <a:t>Discussing these question as a group will help you and your colleagues to communicate effectively with your Comfort Champion and to identify solutions that will support you in your specific working environment.</a:t>
            </a:r>
          </a:p>
          <a:p>
            <a:pPr lvl="0"/>
            <a:endParaRPr lang="en-CA"/>
          </a:p>
          <a:p>
            <a:pPr lvl="0"/>
            <a:r>
              <a:rPr lang="en-CA"/>
              <a:t>If you’re stuck: one compromise solution that has worked well in offices with “hot” and “cold” spots is to reassign seating based on cold tolerance. If coworkers who are always too warm are seated under a heating vent, they are likely to appreciate the chance to swap desks with coworkers who are always too cold!</a:t>
            </a:r>
          </a:p>
          <a:p>
            <a:pPr lvl="0"/>
            <a:endParaRPr lang="en-CA"/>
          </a:p>
          <a:p>
            <a:pPr lvl="0"/>
            <a:endParaRPr lang="en-CA"/>
          </a:p>
        </p:txBody>
      </p:sp>
      <p:sp>
        <p:nvSpPr>
          <p:cNvPr id="4" name="Slide Number Placeholder 3"/>
          <p:cNvSpPr txBox="1">
            <a:spLocks noGrp="1"/>
          </p:cNvSpPr>
          <p:nvPr>
            <p:ph type="sldNum" sz="quarter" idx="8"/>
          </p:nvPr>
        </p:nvSpPr>
        <p:spPr/>
        <p:txBody>
          <a:bodyPr/>
          <a:lstStyle/>
          <a:p>
            <a:pPr lvl="0"/>
            <a:fld id="{98D1D2AE-3150-4FED-8833-F2B780B895BD}" type="slidenum">
              <a:t>7</a:t>
            </a:fld>
            <a:endParaRPr lang="en-US"/>
          </a:p>
        </p:txBody>
      </p:sp>
    </p:spTree>
    <p:extLst>
      <p:ext uri="{BB962C8B-B14F-4D97-AF65-F5344CB8AC3E}">
        <p14:creationId xmlns:p14="http://schemas.microsoft.com/office/powerpoint/2010/main" val="52780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52672" y="481916"/>
            <a:ext cx="7841290" cy="1884404"/>
          </a:xfrm>
          <a:prstGeom prst="rect">
            <a:avLst/>
          </a:prstGeom>
          <a:noFill/>
          <a:ln>
            <a:noFill/>
          </a:ln>
        </p:spPr>
        <p:txBody>
          <a:bodyPr vert="horz" wrap="square" lIns="91440" tIns="45720" rIns="91440" bIns="45720" anchor="b" anchorCtr="0" compatLnSpc="1">
            <a:normAutofit/>
          </a:bodyPr>
          <a:lstStyle>
            <a:lvl1pPr marL="0" marR="0" lvl="0" indent="0" fontAlgn="auto">
              <a:lnSpc>
                <a:spcPts val="5000"/>
              </a:lnSpc>
              <a:spcBef>
                <a:spcPts val="0"/>
              </a:spcBef>
              <a:spcAft>
                <a:spcPts val="0"/>
              </a:spcAft>
              <a:tabLst/>
              <a:defRPr lang="en-US" sz="4800" b="1" i="0" u="none" strike="noStrike" cap="none" spc="0" baseline="0">
                <a:solidFill>
                  <a:srgbClr val="D6001C"/>
                </a:solidFill>
                <a:uFillTx/>
                <a:latin typeface="Calibri"/>
              </a:defRPr>
            </a:lvl1pPr>
          </a:lstStyle>
          <a:p>
            <a:pPr lvl="0"/>
            <a:r>
              <a:rPr lang="en-US"/>
              <a:t>Click to edit Master title style</a:t>
            </a:r>
          </a:p>
        </p:txBody>
      </p:sp>
      <p:sp>
        <p:nvSpPr>
          <p:cNvPr id="3" name="Subtitle 2"/>
          <p:cNvSpPr txBox="1">
            <a:spLocks noGrp="1"/>
          </p:cNvSpPr>
          <p:nvPr>
            <p:ph type="subTitle" sz="quarter" idx="4294967295"/>
          </p:nvPr>
        </p:nvSpPr>
        <p:spPr>
          <a:xfrm>
            <a:off x="552672" y="2366320"/>
            <a:ext cx="7841290" cy="939116"/>
          </a:xfrm>
          <a:prstGeom prst="rect">
            <a:avLst/>
          </a:prstGeom>
          <a:noFill/>
          <a:ln>
            <a:noFill/>
          </a:ln>
        </p:spPr>
        <p:txBody>
          <a:bodyPr vert="horz" wrap="square" lIns="91440" tIns="45720" rIns="91440" bIns="45720" anchor="t" anchorCtr="0" compatLnSpc="1">
            <a:noAutofit/>
          </a:bodyPr>
          <a:lstStyle>
            <a:lvl1pPr marL="0" marR="0" lvl="0" indent="0" fontAlgn="auto">
              <a:lnSpc>
                <a:spcPts val="2600"/>
              </a:lnSpc>
              <a:spcBef>
                <a:spcPts val="0"/>
              </a:spcBef>
              <a:spcAft>
                <a:spcPts val="0"/>
              </a:spcAft>
              <a:buNone/>
              <a:tabLst/>
              <a:defRPr lang="en-US" sz="2400" b="1" i="0" u="none" strike="noStrike" cap="none" spc="0" baseline="0">
                <a:solidFill>
                  <a:srgbClr val="000000"/>
                </a:solidFill>
                <a:uFillTx/>
                <a:latin typeface="Calibri"/>
              </a:defRPr>
            </a:lvl1pPr>
          </a:lstStyle>
          <a:p>
            <a:pPr lvl="0"/>
            <a:r>
              <a:rPr lang="en-US"/>
              <a:t>Click to edit Master subtitle style</a:t>
            </a:r>
          </a:p>
        </p:txBody>
      </p:sp>
      <p:sp>
        <p:nvSpPr>
          <p:cNvPr id="4" name="Text Placeholder 9"/>
          <p:cNvSpPr txBox="1">
            <a:spLocks noGrp="1"/>
          </p:cNvSpPr>
          <p:nvPr>
            <p:ph type="body" sz="quarter" idx="4294967295"/>
          </p:nvPr>
        </p:nvSpPr>
        <p:spPr>
          <a:xfrm>
            <a:off x="552672" y="3305427"/>
            <a:ext cx="6367113" cy="1186854"/>
          </a:xfrm>
          <a:prstGeom prst="rect">
            <a:avLst/>
          </a:prstGeom>
          <a:noFill/>
          <a:ln>
            <a:noFill/>
          </a:ln>
        </p:spPr>
        <p:txBody>
          <a:bodyPr vert="horz" wrap="square" lIns="91440" tIns="45720" rIns="91440" bIns="45720" anchor="b" anchorCtr="0" compatLnSpc="1">
            <a:noAutofit/>
          </a:bodyPr>
          <a:lstStyle>
            <a:lvl1pPr marL="0" marR="0" lvl="0" indent="0" fontAlgn="auto">
              <a:lnSpc>
                <a:spcPts val="1600"/>
              </a:lnSpc>
              <a:spcBef>
                <a:spcPts val="0"/>
              </a:spcBef>
              <a:spcAft>
                <a:spcPts val="0"/>
              </a:spcAft>
              <a:buNone/>
              <a:tabLst/>
              <a:defRPr lang="en-US" sz="1400" b="0" i="0" u="none" strike="noStrike" cap="none" spc="0" baseline="0">
                <a:solidFill>
                  <a:srgbClr val="000000"/>
                </a:solidFill>
                <a:uFillTx/>
                <a:latin typeface="Calibri"/>
              </a:defRPr>
            </a:lvl1pPr>
          </a:lstStyle>
          <a:p>
            <a:pPr lvl="0"/>
            <a:r>
              <a:rPr lang="en-US"/>
              <a:t>Presenter’s Name</a:t>
            </a:r>
            <a:br>
              <a:rPr lang="en-US"/>
            </a:br>
            <a:r>
              <a:rPr lang="en-US"/>
              <a:t>Presenter’s title / additional designations</a:t>
            </a:r>
            <a:br>
              <a:rPr lang="en-US"/>
            </a:br>
            <a:r>
              <a:rPr lang="en-US"/>
              <a:t>Faculty of / Department of / additional designations</a:t>
            </a:r>
          </a:p>
        </p:txBody>
      </p:sp>
      <p:sp>
        <p:nvSpPr>
          <p:cNvPr id="5" name="Text Placeholder 11"/>
          <p:cNvSpPr txBox="1">
            <a:spLocks noGrp="1"/>
          </p:cNvSpPr>
          <p:nvPr>
            <p:ph type="body" sz="quarter" idx="4294967295"/>
          </p:nvPr>
        </p:nvSpPr>
        <p:spPr>
          <a:xfrm>
            <a:off x="552672" y="4492291"/>
            <a:ext cx="3487987" cy="521875"/>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buNone/>
              <a:tabLst/>
              <a:defRPr lang="en-US" sz="1000" b="1" i="0" u="none" strike="noStrike" cap="none" spc="0" baseline="0">
                <a:solidFill>
                  <a:srgbClr val="FF671F"/>
                </a:solidFill>
                <a:uFillTx/>
                <a:latin typeface="Calibri"/>
              </a:defRPr>
            </a:lvl1pPr>
          </a:lstStyle>
          <a:p>
            <a:pPr lvl="0"/>
            <a:r>
              <a:rPr lang="en-US"/>
              <a:t>Click to add date</a:t>
            </a:r>
          </a:p>
        </p:txBody>
      </p:sp>
    </p:spTree>
    <p:extLst>
      <p:ext uri="{BB962C8B-B14F-4D97-AF65-F5344CB8AC3E}">
        <p14:creationId xmlns:p14="http://schemas.microsoft.com/office/powerpoint/2010/main" val="2035214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562630" y="463966"/>
            <a:ext cx="9724369" cy="1033400"/>
          </a:xfrm>
          <a:prstGeom prst="rect">
            <a:avLst/>
          </a:prstGeom>
          <a:noFill/>
          <a:ln>
            <a:noFill/>
          </a:ln>
        </p:spPr>
        <p:txBody>
          <a:bodyPr vert="horz" wrap="square" lIns="91440" tIns="45720" rIns="91440" bIns="45720" anchor="ctr" anchorCtr="0" compatLnSpc="1">
            <a:normAutofit/>
          </a:bodyPr>
          <a:lstStyle>
            <a:lvl1pPr marL="0" marR="0" lvl="0" indent="0" fontAlgn="auto">
              <a:lnSpc>
                <a:spcPts val="3800"/>
              </a:lnSpc>
              <a:spcBef>
                <a:spcPts val="0"/>
              </a:spcBef>
              <a:spcAft>
                <a:spcPts val="0"/>
              </a:spcAft>
              <a:tabLst/>
              <a:defRPr lang="en-US" sz="3600" b="1" i="0" u="none" strike="noStrike" cap="none" spc="0" baseline="0">
                <a:solidFill>
                  <a:srgbClr val="D6001C"/>
                </a:solidFill>
                <a:uFillTx/>
                <a:latin typeface="Calibri"/>
              </a:defRPr>
            </a:lvl1pPr>
          </a:lstStyle>
          <a:p>
            <a:pPr lvl="0"/>
            <a:r>
              <a:rPr lang="en-US"/>
              <a:t>Click to edit Master title style</a:t>
            </a:r>
          </a:p>
        </p:txBody>
      </p:sp>
      <p:sp>
        <p:nvSpPr>
          <p:cNvPr id="3" name="Content Placeholder 2"/>
          <p:cNvSpPr txBox="1">
            <a:spLocks noGrp="1"/>
          </p:cNvSpPr>
          <p:nvPr>
            <p:ph sz="quarter" idx="4294967295"/>
          </p:nvPr>
        </p:nvSpPr>
        <p:spPr>
          <a:xfrm>
            <a:off x="562630" y="1773195"/>
            <a:ext cx="9724369" cy="4115668"/>
          </a:xfrm>
          <a:prstGeom prst="rect">
            <a:avLst/>
          </a:prstGeom>
          <a:noFill/>
          <a:ln>
            <a:noFill/>
          </a:ln>
        </p:spPr>
        <p:txBody>
          <a:bodyPr vert="horz" wrap="square" lIns="91440" tIns="45720" rIns="91440" bIns="45720" anchor="t" anchorCtr="0" compatLnSpc="1">
            <a:noAutofit/>
          </a:bodyPr>
          <a:lstStyle>
            <a:lvl1pPr marR="0" lvl="0" fontAlgn="auto">
              <a:spcAft>
                <a:spcPts val="0"/>
              </a:spcAft>
              <a:buClr>
                <a:srgbClr val="E32726"/>
              </a:buClr>
              <a:buSzPct val="100000"/>
              <a:buFont typeface="Arial" pitchFamily="34"/>
              <a:tabLst/>
              <a:defRPr lang="en-US" b="0" i="0" u="none" strike="noStrike" cap="none" spc="0" baseline="0">
                <a:solidFill>
                  <a:srgbClr val="000000"/>
                </a:solidFill>
                <a:uFillTx/>
                <a:latin typeface="Calibri"/>
              </a:defRPr>
            </a:lvl1pPr>
            <a:lvl2pPr marR="0" lvl="1" fontAlgn="auto">
              <a:spcAft>
                <a:spcPts val="0"/>
              </a:spcAft>
              <a:buClr>
                <a:srgbClr val="FBB031"/>
              </a:buClr>
              <a:buSzPct val="100000"/>
              <a:buFont typeface="Arial" pitchFamily="34"/>
              <a:tabLst/>
              <a:defRPr lang="en-US" b="0" i="0" u="none" strike="noStrike" cap="none" spc="0" baseline="0">
                <a:solidFill>
                  <a:srgbClr val="000000"/>
                </a:solidFill>
                <a:uFillTx/>
                <a:latin typeface="Calibri"/>
              </a:defRPr>
            </a:lvl2pPr>
            <a:lvl3pPr marR="0" lvl="2" fontAlgn="auto">
              <a:spcAft>
                <a:spcPts val="0"/>
              </a:spcAft>
              <a:buClr>
                <a:srgbClr val="8B857B"/>
              </a:buClr>
              <a:buSzPct val="100000"/>
              <a:buFont typeface="Arial" pitchFamily="34"/>
              <a:tabLst/>
              <a:defRPr lang="en-US" b="0" i="0" u="none" strike="noStrike" cap="none" spc="0" baseline="0">
                <a:solidFill>
                  <a:srgbClr val="000000"/>
                </a:solidFill>
                <a:uFillTx/>
                <a:latin typeface="Calibri"/>
              </a:defRPr>
            </a:lvl3pPr>
            <a:lvl4pPr marR="0" lvl="3" fontAlgn="auto">
              <a:spcAft>
                <a:spcPts val="0"/>
              </a:spcAft>
              <a:buClr>
                <a:srgbClr val="FF671F"/>
              </a:buClr>
              <a:buSzPct val="100000"/>
              <a:buFont typeface="Arial" pitchFamily="34"/>
              <a:tabLst/>
              <a:defRPr lang="en-US" b="0" i="0" u="none" strike="noStrike" cap="none" spc="0" baseline="0">
                <a:solidFill>
                  <a:srgbClr val="000000"/>
                </a:solidFill>
                <a:uFillTx/>
                <a:latin typeface="Calibri"/>
              </a:defRPr>
            </a:lvl4pPr>
            <a:lvl5pPr marR="0" lvl="4" fontAlgn="auto">
              <a:spcAft>
                <a:spcPts val="0"/>
              </a:spcAft>
              <a:buClr>
                <a:srgbClr val="D6001C"/>
              </a:buClr>
              <a:buSzPct val="100000"/>
              <a:buFont typeface="Arial" pitchFamily="34"/>
              <a:tabLst/>
              <a:defRPr lang="en-US" b="0" i="0" u="none" strike="noStrike" cap="none" spc="0" baseline="0">
                <a:solidFill>
                  <a:srgbClr val="000000"/>
                </a:solidFill>
                <a:uFillTx/>
                <a:latin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noGrp="1"/>
          </p:cNvSpPr>
          <p:nvPr>
            <p:ph type="sldNum" sz="quarter" idx="8"/>
          </p:nvPr>
        </p:nvSpPr>
        <p:spPr>
          <a:xfrm>
            <a:off x="9146423" y="6380536"/>
            <a:ext cx="2743200"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FFFFFF"/>
                </a:solidFill>
                <a:uFillTx/>
                <a:latin typeface="Calibri"/>
              </a:defRPr>
            </a:lvl1pPr>
          </a:lstStyle>
          <a:p>
            <a:pPr lvl="0"/>
            <a:fld id="{BA1B4A4B-E971-4559-878F-A378EDCA28E8}" type="slidenum">
              <a:t>‹#›</a:t>
            </a:fld>
            <a:endParaRPr lang="en-US"/>
          </a:p>
        </p:txBody>
      </p:sp>
    </p:spTree>
    <p:extLst>
      <p:ext uri="{BB962C8B-B14F-4D97-AF65-F5344CB8AC3E}">
        <p14:creationId xmlns:p14="http://schemas.microsoft.com/office/powerpoint/2010/main" val="303922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photo with text">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7"/>
          <p:cNvSpPr txBox="1">
            <a:spLocks noGrp="1"/>
          </p:cNvSpPr>
          <p:nvPr>
            <p:ph type="pic" sz="quarter" idx="4294967295"/>
          </p:nvPr>
        </p:nvSpPr>
        <p:spPr>
          <a:xfrm>
            <a:off x="933867" y="1773021"/>
            <a:ext cx="3938585" cy="393858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3" name="Content Placeholder 2"/>
          <p:cNvSpPr txBox="1">
            <a:spLocks noGrp="1"/>
          </p:cNvSpPr>
          <p:nvPr>
            <p:ph sz="quarter" idx="4294967295"/>
          </p:nvPr>
        </p:nvSpPr>
        <p:spPr>
          <a:xfrm>
            <a:off x="5347566" y="1773021"/>
            <a:ext cx="6013533" cy="3938585"/>
          </a:xfrm>
          <a:prstGeom prst="rect">
            <a:avLst/>
          </a:prstGeom>
          <a:noFill/>
          <a:ln>
            <a:noFill/>
          </a:ln>
        </p:spPr>
        <p:txBody>
          <a:bodyPr vert="horz" wrap="square" lIns="91440" tIns="45720" rIns="91440" bIns="45720" anchor="t" anchorCtr="0" compatLnSpc="1">
            <a:noAutofit/>
          </a:bodyPr>
          <a:lstStyle>
            <a:lvl1pPr marR="0" lvl="0" fontAlgn="auto">
              <a:spcAft>
                <a:spcPts val="0"/>
              </a:spcAft>
              <a:buClr>
                <a:srgbClr val="D6001C"/>
              </a:buClr>
              <a:buSzPct val="100000"/>
              <a:buFont typeface="Arial" pitchFamily="34"/>
              <a:tabLst/>
              <a:defRPr lang="en-US" b="0" i="0" u="none" strike="noStrike" cap="none" spc="0" baseline="0">
                <a:solidFill>
                  <a:srgbClr val="000000"/>
                </a:solidFill>
                <a:uFillTx/>
                <a:latin typeface="Calibri"/>
              </a:defRPr>
            </a:lvl1pPr>
            <a:lvl2pPr marR="0" lvl="1" fontAlgn="auto">
              <a:spcAft>
                <a:spcPts val="0"/>
              </a:spcAft>
              <a:buClr>
                <a:srgbClr val="FBB031"/>
              </a:buClr>
              <a:buSzPct val="100000"/>
              <a:buFont typeface="Arial" pitchFamily="34"/>
              <a:tabLst/>
              <a:defRPr lang="en-US" b="0" i="0" u="none" strike="noStrike" cap="none" spc="0" baseline="0">
                <a:solidFill>
                  <a:srgbClr val="000000"/>
                </a:solidFill>
                <a:uFillTx/>
                <a:latin typeface="Calibri"/>
              </a:defRPr>
            </a:lvl2pPr>
            <a:lvl3pPr marR="0" lvl="2" fontAlgn="auto">
              <a:spcAft>
                <a:spcPts val="0"/>
              </a:spcAft>
              <a:buClr>
                <a:srgbClr val="8B857B"/>
              </a:buClr>
              <a:buSzPct val="100000"/>
              <a:buFont typeface="Arial" pitchFamily="34"/>
              <a:tabLst/>
              <a:defRPr lang="en-US" b="0" i="0" u="none" strike="noStrike" cap="none" spc="0" baseline="0">
                <a:solidFill>
                  <a:srgbClr val="000000"/>
                </a:solidFill>
                <a:uFillTx/>
                <a:latin typeface="Calibri"/>
              </a:defRPr>
            </a:lvl3pPr>
            <a:lvl4pPr marR="0" lvl="3" fontAlgn="auto">
              <a:spcAft>
                <a:spcPts val="0"/>
              </a:spcAft>
              <a:buClr>
                <a:srgbClr val="FF671F"/>
              </a:buClr>
              <a:buSzPct val="100000"/>
              <a:buFont typeface="Arial" pitchFamily="34"/>
              <a:tabLst/>
              <a:defRPr lang="en-US" b="0" i="0" u="none" strike="noStrike" cap="none" spc="0" baseline="0">
                <a:solidFill>
                  <a:srgbClr val="000000"/>
                </a:solidFill>
                <a:uFillTx/>
                <a:latin typeface="Calibri"/>
              </a:defRPr>
            </a:lvl4pPr>
            <a:lvl5pPr marR="0" lvl="4" fontAlgn="auto">
              <a:spcAft>
                <a:spcPts val="0"/>
              </a:spcAft>
              <a:buClr>
                <a:srgbClr val="D6001C"/>
              </a:buClr>
              <a:buSzPct val="100000"/>
              <a:buFont typeface="Arial" pitchFamily="34"/>
              <a:tabLst/>
              <a:defRPr lang="en-US" b="0" i="0" u="none" strike="noStrike" cap="none" spc="0" baseline="0">
                <a:solidFill>
                  <a:srgbClr val="000000"/>
                </a:solidFill>
                <a:uFillTx/>
                <a:latin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noGrp="1"/>
          </p:cNvSpPr>
          <p:nvPr>
            <p:ph type="sldNum" sz="quarter" idx="8"/>
          </p:nvPr>
        </p:nvSpPr>
        <p:spPr>
          <a:xfrm>
            <a:off x="9146423" y="6380536"/>
            <a:ext cx="2743200"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FFFFFF"/>
                </a:solidFill>
                <a:uFillTx/>
                <a:latin typeface="Calibri"/>
              </a:defRPr>
            </a:lvl1pPr>
          </a:lstStyle>
          <a:p>
            <a:pPr lvl="0"/>
            <a:fld id="{2D8CA052-F832-4E0C-899D-ED5D2D178A0E}" type="slidenum">
              <a:t>‹#›</a:t>
            </a:fld>
            <a:endParaRPr lang="en-US"/>
          </a:p>
        </p:txBody>
      </p:sp>
      <p:sp>
        <p:nvSpPr>
          <p:cNvPr id="5" name="Title 1"/>
          <p:cNvSpPr txBox="1">
            <a:spLocks noGrp="1"/>
          </p:cNvSpPr>
          <p:nvPr>
            <p:ph type="title"/>
          </p:nvPr>
        </p:nvSpPr>
        <p:spPr>
          <a:xfrm>
            <a:off x="562630" y="463966"/>
            <a:ext cx="9724369" cy="1033400"/>
          </a:xfrm>
          <a:prstGeom prst="rect">
            <a:avLst/>
          </a:prstGeom>
          <a:noFill/>
          <a:ln>
            <a:noFill/>
          </a:ln>
        </p:spPr>
        <p:txBody>
          <a:bodyPr vert="horz" wrap="square" lIns="91440" tIns="45720" rIns="91440" bIns="45720" anchor="ctr" anchorCtr="0" compatLnSpc="1">
            <a:normAutofit/>
          </a:bodyPr>
          <a:lstStyle>
            <a:lvl1pPr marL="0" marR="0" lvl="0" indent="0" fontAlgn="auto">
              <a:lnSpc>
                <a:spcPts val="3800"/>
              </a:lnSpc>
              <a:spcBef>
                <a:spcPts val="0"/>
              </a:spcBef>
              <a:spcAft>
                <a:spcPts val="0"/>
              </a:spcAft>
              <a:tabLst/>
              <a:defRPr lang="en-US" sz="3600" b="1" i="0" u="none" strike="noStrike" cap="none" spc="0" baseline="0">
                <a:solidFill>
                  <a:srgbClr val="D6001C"/>
                </a:solidFill>
                <a:uFillTx/>
                <a:latin typeface="Calibri"/>
              </a:defRPr>
            </a:lvl1pPr>
          </a:lstStyle>
          <a:p>
            <a:pPr lvl="0"/>
            <a:r>
              <a:rPr lang="en-US"/>
              <a:t>Click to edit Master title style</a:t>
            </a:r>
          </a:p>
        </p:txBody>
      </p:sp>
    </p:spTree>
    <p:extLst>
      <p:ext uri="{BB962C8B-B14F-4D97-AF65-F5344CB8AC3E}">
        <p14:creationId xmlns:p14="http://schemas.microsoft.com/office/powerpoint/2010/main" val="3714813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photo with text">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7"/>
          <p:cNvSpPr txBox="1">
            <a:spLocks noGrp="1"/>
          </p:cNvSpPr>
          <p:nvPr>
            <p:ph type="pic" sz="quarter" idx="4294967295"/>
          </p:nvPr>
        </p:nvSpPr>
        <p:spPr>
          <a:xfrm>
            <a:off x="1211360" y="1655237"/>
            <a:ext cx="3982605" cy="2222778"/>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3" name="Content Placeholder 2"/>
          <p:cNvSpPr txBox="1">
            <a:spLocks noGrp="1"/>
          </p:cNvSpPr>
          <p:nvPr>
            <p:ph sz="quarter" idx="4294967295"/>
          </p:nvPr>
        </p:nvSpPr>
        <p:spPr>
          <a:xfrm>
            <a:off x="1211360" y="4202481"/>
            <a:ext cx="3995799" cy="1835063"/>
          </a:xfrm>
          <a:prstGeom prst="rect">
            <a:avLst/>
          </a:prstGeom>
          <a:noFill/>
          <a:ln>
            <a:noFill/>
          </a:ln>
        </p:spPr>
        <p:txBody>
          <a:bodyPr vert="horz" wrap="square" lIns="91440" tIns="45720" rIns="91440" bIns="45720" anchor="t" anchorCtr="0" compatLnSpc="1">
            <a:noAutofit/>
          </a:bodyPr>
          <a:lstStyle>
            <a:lvl1pPr marR="0" lvl="0" fontAlgn="auto">
              <a:spcAft>
                <a:spcPts val="0"/>
              </a:spcAft>
              <a:buClr>
                <a:srgbClr val="D6001C"/>
              </a:buClr>
              <a:buSzPct val="100000"/>
              <a:buFont typeface="Arial" pitchFamily="34"/>
              <a:tabLst/>
              <a:defRPr lang="en-US" sz="2000" b="0" i="0" u="none" strike="noStrike" cap="none" spc="0" baseline="0">
                <a:solidFill>
                  <a:srgbClr val="000000"/>
                </a:solidFill>
                <a:uFillTx/>
                <a:latin typeface="Calibri"/>
              </a:defRPr>
            </a:lvl1pPr>
            <a:lvl2pPr marR="0" lvl="1" fontAlgn="auto">
              <a:spcAft>
                <a:spcPts val="0"/>
              </a:spcAft>
              <a:buClr>
                <a:srgbClr val="FBB031"/>
              </a:buClr>
              <a:buSzPct val="100000"/>
              <a:buFont typeface="Arial" pitchFamily="34"/>
              <a:tabLst/>
              <a:defRPr lang="en-US" sz="1800" b="0" i="0" u="none" strike="noStrike" cap="none" spc="0" baseline="0">
                <a:solidFill>
                  <a:srgbClr val="000000"/>
                </a:solidFill>
                <a:uFillTx/>
                <a:latin typeface="Calibri"/>
              </a:defRPr>
            </a:lvl2pPr>
            <a:lvl3pPr marR="0" lvl="2" fontAlgn="auto">
              <a:spcAft>
                <a:spcPts val="0"/>
              </a:spcAft>
              <a:buClr>
                <a:srgbClr val="8B857B"/>
              </a:buClr>
              <a:buSzPct val="100000"/>
              <a:buFont typeface="Arial" pitchFamily="34"/>
              <a:tabLst/>
              <a:defRPr lang="en-US" sz="1600" b="0" i="0" u="none" strike="noStrike" cap="none" spc="0" baseline="0">
                <a:solidFill>
                  <a:srgbClr val="000000"/>
                </a:solidFill>
                <a:uFillTx/>
                <a:latin typeface="Calibri"/>
              </a:defRPr>
            </a:lvl3pPr>
            <a:lvl4pPr marR="0" lvl="3" fontAlgn="auto">
              <a:spcAft>
                <a:spcPts val="0"/>
              </a:spcAft>
              <a:buClr>
                <a:srgbClr val="FF671F"/>
              </a:buClr>
              <a:buSzPct val="100000"/>
              <a:buFont typeface="Arial" pitchFamily="34"/>
              <a:tabLst/>
              <a:defRPr lang="en-US" sz="1400" b="0" i="0" u="none" strike="noStrike" cap="none" spc="0" baseline="0">
                <a:solidFill>
                  <a:srgbClr val="000000"/>
                </a:solidFill>
                <a:uFillTx/>
                <a:latin typeface="Calibri"/>
              </a:defRPr>
            </a:lvl4pPr>
            <a:lvl5pPr marR="0" lvl="4" fontAlgn="auto">
              <a:spcAft>
                <a:spcPts val="0"/>
              </a:spcAft>
              <a:buClr>
                <a:srgbClr val="D6001C"/>
              </a:buClr>
              <a:buSzPct val="100000"/>
              <a:buFont typeface="Arial" pitchFamily="34"/>
              <a:tabLst/>
              <a:defRPr lang="en-US" sz="1400" b="0" i="0" u="none" strike="noStrike" cap="none" spc="0" baseline="0">
                <a:solidFill>
                  <a:srgbClr val="000000"/>
                </a:solidFill>
                <a:uFillTx/>
                <a:latin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7"/>
          <p:cNvSpPr txBox="1">
            <a:spLocks noGrp="1"/>
          </p:cNvSpPr>
          <p:nvPr>
            <p:ph type="pic" sz="quarter" idx="4294967295"/>
          </p:nvPr>
        </p:nvSpPr>
        <p:spPr>
          <a:xfrm>
            <a:off x="6984845" y="1655237"/>
            <a:ext cx="3982605" cy="2222778"/>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0" i="0" u="none" strike="noStrike" cap="none" spc="0" baseline="0">
                <a:solidFill>
                  <a:srgbClr val="000000"/>
                </a:solidFill>
                <a:uFillTx/>
                <a:latin typeface="Calibri"/>
              </a:defRPr>
            </a:lvl1pPr>
          </a:lstStyle>
          <a:p>
            <a:pPr lvl="0"/>
            <a:endParaRPr lang="en-US"/>
          </a:p>
        </p:txBody>
      </p:sp>
      <p:cxnSp>
        <p:nvCxnSpPr>
          <p:cNvPr id="5" name="Straight Connector 2"/>
          <p:cNvCxnSpPr/>
          <p:nvPr/>
        </p:nvCxnSpPr>
        <p:spPr>
          <a:xfrm>
            <a:off x="6096003" y="1551316"/>
            <a:ext cx="0" cy="4653418"/>
          </a:xfrm>
          <a:prstGeom prst="straightConnector1">
            <a:avLst/>
          </a:prstGeom>
          <a:noFill/>
          <a:ln w="6345" cap="flat">
            <a:solidFill>
              <a:srgbClr val="8C857B"/>
            </a:solidFill>
            <a:prstDash val="solid"/>
            <a:miter/>
          </a:ln>
        </p:spPr>
      </p:cxnSp>
      <p:sp>
        <p:nvSpPr>
          <p:cNvPr id="6" name="Content Placeholder 2"/>
          <p:cNvSpPr txBox="1">
            <a:spLocks noGrp="1"/>
          </p:cNvSpPr>
          <p:nvPr>
            <p:ph sz="quarter" idx="4294967295"/>
          </p:nvPr>
        </p:nvSpPr>
        <p:spPr>
          <a:xfrm>
            <a:off x="6984845" y="4202481"/>
            <a:ext cx="3995799" cy="1835063"/>
          </a:xfrm>
          <a:prstGeom prst="rect">
            <a:avLst/>
          </a:prstGeom>
          <a:noFill/>
          <a:ln>
            <a:noFill/>
          </a:ln>
        </p:spPr>
        <p:txBody>
          <a:bodyPr vert="horz" wrap="square" lIns="91440" tIns="45720" rIns="91440" bIns="45720" anchor="t" anchorCtr="0" compatLnSpc="1">
            <a:noAutofit/>
          </a:bodyPr>
          <a:lstStyle>
            <a:lvl1pPr marR="0" lvl="0" fontAlgn="auto">
              <a:spcAft>
                <a:spcPts val="0"/>
              </a:spcAft>
              <a:buClr>
                <a:srgbClr val="D6001C"/>
              </a:buClr>
              <a:buSzPct val="100000"/>
              <a:buFont typeface="Arial" pitchFamily="34"/>
              <a:tabLst/>
              <a:defRPr lang="en-US" sz="2000" b="0" i="0" u="none" strike="noStrike" cap="none" spc="0" baseline="0">
                <a:solidFill>
                  <a:srgbClr val="000000"/>
                </a:solidFill>
                <a:uFillTx/>
                <a:latin typeface="Calibri"/>
              </a:defRPr>
            </a:lvl1pPr>
            <a:lvl2pPr marR="0" lvl="1" fontAlgn="auto">
              <a:spcAft>
                <a:spcPts val="0"/>
              </a:spcAft>
              <a:buClr>
                <a:srgbClr val="FBB031"/>
              </a:buClr>
              <a:buSzPct val="100000"/>
              <a:buFont typeface="Arial" pitchFamily="34"/>
              <a:tabLst/>
              <a:defRPr lang="en-US" sz="1800" b="0" i="0" u="none" strike="noStrike" cap="none" spc="0" baseline="0">
                <a:solidFill>
                  <a:srgbClr val="000000"/>
                </a:solidFill>
                <a:uFillTx/>
                <a:latin typeface="Calibri"/>
              </a:defRPr>
            </a:lvl2pPr>
            <a:lvl3pPr marR="0" lvl="2" fontAlgn="auto">
              <a:spcAft>
                <a:spcPts val="0"/>
              </a:spcAft>
              <a:buClr>
                <a:srgbClr val="8B857B"/>
              </a:buClr>
              <a:buSzPct val="100000"/>
              <a:buFont typeface="Arial" pitchFamily="34"/>
              <a:tabLst/>
              <a:defRPr lang="en-US" sz="1600" b="0" i="0" u="none" strike="noStrike" cap="none" spc="0" baseline="0">
                <a:solidFill>
                  <a:srgbClr val="000000"/>
                </a:solidFill>
                <a:uFillTx/>
                <a:latin typeface="Calibri"/>
              </a:defRPr>
            </a:lvl3pPr>
            <a:lvl4pPr marR="0" lvl="3" fontAlgn="auto">
              <a:spcAft>
                <a:spcPts val="0"/>
              </a:spcAft>
              <a:buClr>
                <a:srgbClr val="FF671F"/>
              </a:buClr>
              <a:buSzPct val="100000"/>
              <a:buFont typeface="Arial" pitchFamily="34"/>
              <a:tabLst/>
              <a:defRPr lang="en-US" sz="1400" b="0" i="0" u="none" strike="noStrike" cap="none" spc="0" baseline="0">
                <a:solidFill>
                  <a:srgbClr val="000000"/>
                </a:solidFill>
                <a:uFillTx/>
                <a:latin typeface="Calibri"/>
              </a:defRPr>
            </a:lvl4pPr>
            <a:lvl5pPr marR="0" lvl="4" fontAlgn="auto">
              <a:spcAft>
                <a:spcPts val="0"/>
              </a:spcAft>
              <a:buClr>
                <a:srgbClr val="D6001C"/>
              </a:buClr>
              <a:buSzPct val="100000"/>
              <a:buFont typeface="Arial" pitchFamily="34"/>
              <a:tabLst/>
              <a:defRPr lang="en-US" sz="1400" b="0" i="0" u="none" strike="noStrike" cap="none" spc="0" baseline="0">
                <a:solidFill>
                  <a:srgbClr val="000000"/>
                </a:solidFill>
                <a:uFillTx/>
                <a:latin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noGrp="1"/>
          </p:cNvSpPr>
          <p:nvPr>
            <p:ph type="sldNum" sz="quarter" idx="8"/>
          </p:nvPr>
        </p:nvSpPr>
        <p:spPr>
          <a:xfrm>
            <a:off x="9146423" y="6380536"/>
            <a:ext cx="2743200"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FFFFFF"/>
                </a:solidFill>
                <a:uFillTx/>
                <a:latin typeface="Calibri"/>
              </a:defRPr>
            </a:lvl1pPr>
          </a:lstStyle>
          <a:p>
            <a:pPr lvl="0"/>
            <a:fld id="{F532767F-1E6E-4568-8B6B-C966EC437EE0}" type="slidenum">
              <a:t>‹#›</a:t>
            </a:fld>
            <a:endParaRPr lang="en-US"/>
          </a:p>
        </p:txBody>
      </p:sp>
      <p:sp>
        <p:nvSpPr>
          <p:cNvPr id="8" name="Title 1"/>
          <p:cNvSpPr txBox="1">
            <a:spLocks noGrp="1"/>
          </p:cNvSpPr>
          <p:nvPr>
            <p:ph type="title"/>
          </p:nvPr>
        </p:nvSpPr>
        <p:spPr>
          <a:xfrm>
            <a:off x="562630" y="463966"/>
            <a:ext cx="9724369" cy="1033400"/>
          </a:xfrm>
          <a:prstGeom prst="rect">
            <a:avLst/>
          </a:prstGeom>
          <a:noFill/>
          <a:ln>
            <a:noFill/>
          </a:ln>
        </p:spPr>
        <p:txBody>
          <a:bodyPr vert="horz" wrap="square" lIns="91440" tIns="45720" rIns="91440" bIns="45720" anchor="ctr" anchorCtr="0" compatLnSpc="1">
            <a:normAutofit/>
          </a:bodyPr>
          <a:lstStyle>
            <a:lvl1pPr marL="0" marR="0" lvl="0" indent="0" fontAlgn="auto">
              <a:lnSpc>
                <a:spcPts val="3800"/>
              </a:lnSpc>
              <a:spcBef>
                <a:spcPts val="0"/>
              </a:spcBef>
              <a:spcAft>
                <a:spcPts val="0"/>
              </a:spcAft>
              <a:tabLst/>
              <a:defRPr lang="en-US" sz="3600" b="1" i="0" u="none" strike="noStrike" cap="none" spc="0" baseline="0">
                <a:solidFill>
                  <a:srgbClr val="D6001C"/>
                </a:solidFill>
                <a:uFillTx/>
                <a:latin typeface="Calibri"/>
              </a:defRPr>
            </a:lvl1pPr>
          </a:lstStyle>
          <a:p>
            <a:pPr lvl="0"/>
            <a:r>
              <a:rPr lang="en-US"/>
              <a:t>Click to edit Master title style</a:t>
            </a:r>
          </a:p>
        </p:txBody>
      </p:sp>
    </p:spTree>
    <p:extLst>
      <p:ext uri="{BB962C8B-B14F-4D97-AF65-F5344CB8AC3E}">
        <p14:creationId xmlns:p14="http://schemas.microsoft.com/office/powerpoint/2010/main" val="1524887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 slide">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6"/>
          <p:cNvSpPr txBox="1">
            <a:spLocks noGrp="1"/>
          </p:cNvSpPr>
          <p:nvPr>
            <p:ph type="body" sz="quarter" idx="4294967295"/>
          </p:nvPr>
        </p:nvSpPr>
        <p:spPr>
          <a:xfrm>
            <a:off x="3589641" y="1118283"/>
            <a:ext cx="7271948" cy="4775883"/>
          </a:xfrm>
          <a:prstGeom prst="rect">
            <a:avLst/>
          </a:prstGeom>
          <a:noFill/>
          <a:ln>
            <a:noFill/>
          </a:ln>
        </p:spPr>
        <p:txBody>
          <a:bodyPr vert="horz" wrap="square" lIns="91440" tIns="45720" rIns="91440" bIns="45720" anchor="ctr" anchorCtr="0" compatLnSpc="1">
            <a:noAutofit/>
          </a:bodyPr>
          <a:lstStyle>
            <a:lvl1pPr marL="0" marR="0" lvl="0" indent="0" fontAlgn="auto">
              <a:lnSpc>
                <a:spcPts val="5000"/>
              </a:lnSpc>
              <a:spcBef>
                <a:spcPts val="0"/>
              </a:spcBef>
              <a:spcAft>
                <a:spcPts val="0"/>
              </a:spcAft>
              <a:buNone/>
              <a:tabLst/>
              <a:defRPr lang="en-US" sz="4800" b="1" i="0" u="none" strike="noStrike" cap="none" spc="0" baseline="0">
                <a:solidFill>
                  <a:srgbClr val="D6001C"/>
                </a:solidFill>
                <a:uFillTx/>
                <a:latin typeface="Calibri"/>
              </a:defRPr>
            </a:lvl1pPr>
          </a:lstStyle>
          <a:p>
            <a:pPr lvl="0"/>
            <a:r>
              <a:rPr lang="en-US"/>
              <a:t>This slide is for one big, </a:t>
            </a:r>
            <a:br>
              <a:rPr lang="en-US"/>
            </a:br>
            <a:r>
              <a:rPr lang="en-US"/>
              <a:t>bold statement. Bullet </a:t>
            </a:r>
            <a:br>
              <a:rPr lang="en-US"/>
            </a:br>
            <a:r>
              <a:rPr lang="en-US"/>
              <a:t>points can’t compete! </a:t>
            </a:r>
          </a:p>
        </p:txBody>
      </p:sp>
    </p:spTree>
    <p:extLst>
      <p:ext uri="{BB962C8B-B14F-4D97-AF65-F5344CB8AC3E}">
        <p14:creationId xmlns:p14="http://schemas.microsoft.com/office/powerpoint/2010/main" val="3634268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cluding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713305" y="259488"/>
            <a:ext cx="8115592" cy="1928469"/>
          </a:xfrm>
          <a:prstGeom prst="rect">
            <a:avLst/>
          </a:prstGeom>
          <a:noFill/>
          <a:ln>
            <a:noFill/>
          </a:ln>
        </p:spPr>
        <p:txBody>
          <a:bodyPr vert="horz" wrap="square" lIns="91440" tIns="45720" rIns="91440" bIns="45720" anchor="b" anchorCtr="0" compatLnSpc="1">
            <a:normAutofit/>
          </a:bodyPr>
          <a:lstStyle>
            <a:lvl1pPr marL="0" marR="0" lvl="0" indent="0" fontAlgn="auto">
              <a:lnSpc>
                <a:spcPts val="3800"/>
              </a:lnSpc>
              <a:spcBef>
                <a:spcPts val="0"/>
              </a:spcBef>
              <a:spcAft>
                <a:spcPts val="0"/>
              </a:spcAft>
              <a:tabLst/>
              <a:defRPr lang="en-US" sz="3600" b="1" i="0" u="none" strike="noStrike" cap="none" spc="0" baseline="0">
                <a:solidFill>
                  <a:srgbClr val="D6001C"/>
                </a:solidFill>
                <a:uFillTx/>
                <a:latin typeface="Calibri"/>
              </a:defRPr>
            </a:lvl1pPr>
          </a:lstStyle>
          <a:p>
            <a:pPr lvl="0"/>
            <a:r>
              <a:rPr lang="en-US"/>
              <a:t>Thank you for attending! </a:t>
            </a:r>
            <a:br>
              <a:rPr lang="en-US"/>
            </a:br>
            <a:r>
              <a:rPr lang="en-US"/>
              <a:t>and/or other concluding message</a:t>
            </a:r>
          </a:p>
        </p:txBody>
      </p:sp>
      <p:sp>
        <p:nvSpPr>
          <p:cNvPr id="3" name="Subtitle 2"/>
          <p:cNvSpPr txBox="1">
            <a:spLocks noGrp="1"/>
          </p:cNvSpPr>
          <p:nvPr>
            <p:ph type="subTitle" sz="quarter" idx="4294967295"/>
          </p:nvPr>
        </p:nvSpPr>
        <p:spPr>
          <a:xfrm>
            <a:off x="713305" y="2203164"/>
            <a:ext cx="8115592" cy="780998"/>
          </a:xfrm>
          <a:prstGeom prst="rect">
            <a:avLst/>
          </a:prstGeom>
          <a:noFill/>
          <a:ln>
            <a:noFill/>
          </a:ln>
        </p:spPr>
        <p:txBody>
          <a:bodyPr vert="horz" wrap="square" lIns="91440" tIns="45720" rIns="91440" bIns="45720" anchor="t" anchorCtr="0" compatLnSpc="1">
            <a:noAutofit/>
          </a:bodyPr>
          <a:lstStyle>
            <a:lvl1pPr marL="0" marR="0" lvl="0" indent="0" fontAlgn="auto">
              <a:lnSpc>
                <a:spcPts val="2600"/>
              </a:lnSpc>
              <a:spcBef>
                <a:spcPts val="0"/>
              </a:spcBef>
              <a:spcAft>
                <a:spcPts val="0"/>
              </a:spcAft>
              <a:buNone/>
              <a:tabLst/>
              <a:defRPr lang="en-US" sz="2400" b="1" i="0" u="none" strike="noStrike" cap="none" spc="0" baseline="0">
                <a:solidFill>
                  <a:srgbClr val="FF671F"/>
                </a:solidFill>
                <a:uFillTx/>
                <a:latin typeface="Calibri"/>
              </a:defRPr>
            </a:lvl1pPr>
          </a:lstStyle>
          <a:p>
            <a:pPr lvl="0"/>
            <a:r>
              <a:rPr lang="en-US"/>
              <a:t>For more information go to ucalgary.ca/webaddress</a:t>
            </a:r>
          </a:p>
        </p:txBody>
      </p:sp>
      <p:sp>
        <p:nvSpPr>
          <p:cNvPr id="4" name="Text Placeholder 9"/>
          <p:cNvSpPr txBox="1">
            <a:spLocks noGrp="1"/>
          </p:cNvSpPr>
          <p:nvPr>
            <p:ph type="body" sz="quarter" idx="4294967295"/>
          </p:nvPr>
        </p:nvSpPr>
        <p:spPr>
          <a:xfrm>
            <a:off x="713305" y="3002203"/>
            <a:ext cx="6478322" cy="1468883"/>
          </a:xfrm>
          <a:prstGeom prst="rect">
            <a:avLst/>
          </a:prstGeom>
          <a:noFill/>
          <a:ln>
            <a:noFill/>
          </a:ln>
        </p:spPr>
        <p:txBody>
          <a:bodyPr vert="horz" wrap="square" lIns="91440" tIns="45720" rIns="91440" bIns="45720" anchor="b" anchorCtr="0" compatLnSpc="1">
            <a:noAutofit/>
          </a:bodyPr>
          <a:lstStyle>
            <a:lvl1pPr marL="0" marR="0" lvl="0" indent="0" fontAlgn="auto">
              <a:lnSpc>
                <a:spcPts val="2000"/>
              </a:lnSpc>
              <a:spcBef>
                <a:spcPts val="0"/>
              </a:spcBef>
              <a:spcAft>
                <a:spcPts val="0"/>
              </a:spcAft>
              <a:buNone/>
              <a:tabLst/>
              <a:defRPr lang="en-US" sz="1800" b="0" i="0" u="none" strike="noStrike" cap="none" spc="0" baseline="0">
                <a:solidFill>
                  <a:srgbClr val="000000"/>
                </a:solidFill>
                <a:uFillTx/>
                <a:latin typeface="Calibri"/>
              </a:defRPr>
            </a:lvl1pPr>
          </a:lstStyle>
          <a:p>
            <a:pPr lvl="0"/>
            <a:r>
              <a:rPr lang="en-US"/>
              <a:t>Presenter’s Name</a:t>
            </a:r>
            <a:br>
              <a:rPr lang="en-US"/>
            </a:br>
            <a:r>
              <a:rPr lang="en-US"/>
              <a:t>presentersemail@ucalgary.ca</a:t>
            </a:r>
            <a:br>
              <a:rPr lang="en-US"/>
            </a:br>
            <a:r>
              <a:rPr lang="en-US"/>
              <a:t>Phone number / Twitter handle / additional contact info</a:t>
            </a:r>
          </a:p>
        </p:txBody>
      </p:sp>
    </p:spTree>
    <p:extLst>
      <p:ext uri="{BB962C8B-B14F-4D97-AF65-F5344CB8AC3E}">
        <p14:creationId xmlns:p14="http://schemas.microsoft.com/office/powerpoint/2010/main" val="4112902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ucalgary.ca/facilities/services/zon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myfacilities.ucalgary.ca/archibus/schema/ab-products/common/views/page-navigation/generated/en/uc-guest/page-navigator-en.html#navigationTabs=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Choosing Our Comfort Champion"/>
          <p:cNvSpPr txBox="1">
            <a:spLocks noGrp="1"/>
          </p:cNvSpPr>
          <p:nvPr>
            <p:ph type="title"/>
          </p:nvPr>
        </p:nvSpPr>
        <p:spPr>
          <a:xfrm>
            <a:off x="552663" y="481916"/>
            <a:ext cx="8805342" cy="1884404"/>
          </a:xfrm>
        </p:spPr>
        <p:txBody>
          <a:bodyPr/>
          <a:lstStyle/>
          <a:p>
            <a:pPr lvl="0"/>
            <a:r>
              <a:rPr lang="en-US"/>
              <a:t>Choosing our Comfort Champion</a:t>
            </a:r>
          </a:p>
        </p:txBody>
      </p:sp>
      <p:sp>
        <p:nvSpPr>
          <p:cNvPr id="3" name="Subtitle: UCalgary Sustainability Moment"/>
          <p:cNvSpPr txBox="1">
            <a:spLocks noGrp="1"/>
          </p:cNvSpPr>
          <p:nvPr>
            <p:ph type="subTitle" sz="quarter" idx="4294967295"/>
          </p:nvPr>
        </p:nvSpPr>
        <p:spPr>
          <a:xfrm>
            <a:off x="552672" y="2366320"/>
            <a:ext cx="7841290" cy="939116"/>
          </a:xfrm>
          <a:prstGeom prst="rect">
            <a:avLst/>
          </a:prstGeom>
          <a:noFill/>
          <a:ln>
            <a:noFill/>
          </a:ln>
        </p:spPr>
        <p:txBody>
          <a:bodyPr vert="horz" wrap="square" lIns="91440" tIns="45720" rIns="91440" bIns="45720" anchor="t" anchorCtr="0" compatLnSpc="1">
            <a:noAutofit/>
          </a:bodyPr>
          <a:lstStyle/>
          <a:p>
            <a:pPr marL="0" lvl="0" indent="0">
              <a:lnSpc>
                <a:spcPts val="2600"/>
              </a:lnSpc>
              <a:spcBef>
                <a:spcPts val="0"/>
              </a:spcBef>
              <a:buNone/>
            </a:pPr>
            <a:r>
              <a:rPr lang="en-US" sz="2400" b="1">
                <a:solidFill>
                  <a:srgbClr val="000000"/>
                </a:solidFill>
                <a:latin typeface="Calibri"/>
              </a:rPr>
              <a:t>UCalgary Sustainability Moment</a:t>
            </a:r>
          </a:p>
        </p:txBody>
      </p:sp>
      <p:sp>
        <p:nvSpPr>
          <p:cNvPr id="4" name="Text Placeholder: Presenter details"/>
          <p:cNvSpPr txBox="1">
            <a:spLocks noGrp="1"/>
          </p:cNvSpPr>
          <p:nvPr>
            <p:ph type="body" sz="quarter" idx="4294967295"/>
          </p:nvPr>
        </p:nvSpPr>
        <p:spPr>
          <a:xfrm>
            <a:off x="552672" y="3305427"/>
            <a:ext cx="6367113" cy="1186854"/>
          </a:xfrm>
          <a:prstGeom prst="rect">
            <a:avLst/>
          </a:prstGeom>
          <a:noFill/>
          <a:ln>
            <a:noFill/>
          </a:ln>
        </p:spPr>
        <p:txBody>
          <a:bodyPr vert="horz" wrap="square" lIns="91440" tIns="45720" rIns="91440" bIns="45720" anchor="b" anchorCtr="0" compatLnSpc="1">
            <a:noAutofit/>
          </a:bodyPr>
          <a:lstStyle/>
          <a:p>
            <a:endParaRPr lang="en-US"/>
          </a:p>
        </p:txBody>
      </p:sp>
      <p:sp>
        <p:nvSpPr>
          <p:cNvPr id="5" name="Text Placeholder: Date"/>
          <p:cNvSpPr txBox="1">
            <a:spLocks noGrp="1"/>
          </p:cNvSpPr>
          <p:nvPr>
            <p:ph type="body" sz="quarter" idx="4294967295"/>
          </p:nvPr>
        </p:nvSpPr>
        <p:spPr>
          <a:xfrm>
            <a:off x="552672" y="4492291"/>
            <a:ext cx="3487987" cy="521875"/>
          </a:xfrm>
          <a:prstGeom prst="rect">
            <a:avLst/>
          </a:prstGeom>
          <a:noFill/>
          <a:ln>
            <a:noFill/>
          </a:ln>
        </p:spPr>
        <p:txBody>
          <a:bodyPr vert="horz" wrap="square" lIns="91440" tIns="45720" rIns="91440" bIns="45720" anchor="t" anchorCtr="0" compatLnSpc="1">
            <a:norm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Slide Number: Slide 2"/>
          <p:cNvSpPr txBox="1">
            <a:spLocks noGrp="1"/>
          </p:cNvSpPr>
          <p:nvPr>
            <p:ph type="sldNum" sz="quarter" idx="8"/>
          </p:nvPr>
        </p:nvSpPr>
        <p:spPr/>
        <p:txBody>
          <a:bodyPr/>
          <a:lstStyle/>
          <a:p>
            <a:pPr lvl="0"/>
            <a:fld id="{F4F7CCDF-4396-434F-9119-4F93DC1F5153}" type="slidenum">
              <a:t>2</a:t>
            </a:fld>
            <a:endParaRPr lang="en-US"/>
          </a:p>
        </p:txBody>
      </p:sp>
      <p:sp>
        <p:nvSpPr>
          <p:cNvPr id="3" name="Title: Choose: thermal comfort or energy efficiency?"/>
          <p:cNvSpPr txBox="1">
            <a:spLocks noGrp="1"/>
          </p:cNvSpPr>
          <p:nvPr>
            <p:ph type="title"/>
          </p:nvPr>
        </p:nvSpPr>
        <p:spPr>
          <a:xfrm>
            <a:off x="562630" y="308326"/>
            <a:ext cx="10050252" cy="1033400"/>
          </a:xfrm>
        </p:spPr>
        <p:txBody>
          <a:bodyPr>
            <a:noAutofit/>
          </a:bodyPr>
          <a:lstStyle/>
          <a:p>
            <a:pPr lvl="0"/>
            <a:r>
              <a:rPr lang="en-CA" sz="4000"/>
              <a:t>Choose: thermal comfort or energy efficiency?</a:t>
            </a:r>
          </a:p>
        </p:txBody>
      </p:sp>
      <p:sp>
        <p:nvSpPr>
          <p:cNvPr id="4" name="Content: How to maintain a balance?"/>
          <p:cNvSpPr txBox="1">
            <a:spLocks noGrp="1"/>
          </p:cNvSpPr>
          <p:nvPr>
            <p:ph type="body" sz="quarter" idx="4294967295"/>
          </p:nvPr>
        </p:nvSpPr>
        <p:spPr>
          <a:xfrm>
            <a:off x="4270440" y="1441176"/>
            <a:ext cx="6994190" cy="4631756"/>
          </a:xfrm>
          <a:prstGeom prst="rect">
            <a:avLst/>
          </a:prstGeom>
          <a:noFill/>
          <a:ln>
            <a:noFill/>
          </a:ln>
        </p:spPr>
        <p:txBody>
          <a:bodyPr vert="horz" wrap="square" lIns="91440" tIns="45720" rIns="91440" bIns="45720" anchor="t" anchorCtr="0" compatLnSpc="1">
            <a:noAutofit/>
          </a:bodyPr>
          <a:lstStyle/>
          <a:p>
            <a:pPr lvl="0">
              <a:buClr>
                <a:srgbClr val="E32726"/>
              </a:buClr>
              <a:buSzPct val="100000"/>
              <a:buFont typeface="Arial" pitchFamily="34"/>
            </a:pPr>
            <a:r>
              <a:rPr lang="en-CA" sz="3200">
                <a:solidFill>
                  <a:srgbClr val="000000"/>
                </a:solidFill>
                <a:latin typeface="Calibri"/>
              </a:rPr>
              <a:t>UCalgary thermostats are set to maintain a temperature range that balances comfort and energy efficiency</a:t>
            </a:r>
          </a:p>
          <a:p>
            <a:pPr lvl="1">
              <a:buClr>
                <a:srgbClr val="FBB031"/>
              </a:buClr>
              <a:buSzPct val="100000"/>
              <a:buFont typeface="Arial" pitchFamily="34"/>
            </a:pPr>
            <a:r>
              <a:rPr lang="en-CA" sz="2800">
                <a:solidFill>
                  <a:srgbClr val="000000"/>
                </a:solidFill>
                <a:latin typeface="Calibri"/>
              </a:rPr>
              <a:t>Using space heaters, opening windows, or adjusting the thermostat disrupts this ideal range, wasting energy …</a:t>
            </a:r>
          </a:p>
          <a:p>
            <a:pPr lvl="1">
              <a:buClr>
                <a:srgbClr val="FBB031"/>
              </a:buClr>
              <a:buSzPct val="100000"/>
              <a:buFont typeface="Arial" pitchFamily="34"/>
            </a:pPr>
            <a:r>
              <a:rPr lang="en-CA" sz="2800">
                <a:solidFill>
                  <a:srgbClr val="000000"/>
                </a:solidFill>
                <a:latin typeface="Calibri"/>
              </a:rPr>
              <a:t>… but an office that’s always too hot or cold may mean that systems aren’t working and that energy is being wasted</a:t>
            </a:r>
          </a:p>
        </p:txBody>
      </p:sp>
      <p:pic>
        <p:nvPicPr>
          <p:cNvPr id="5" name="Image: Frozen at work"/>
          <p:cNvPicPr>
            <a:picLocks noChangeAspect="1"/>
          </p:cNvPicPr>
          <p:nvPr/>
        </p:nvPicPr>
        <p:blipFill>
          <a:blip r:embed="rId3"/>
          <a:stretch>
            <a:fillRect/>
          </a:stretch>
        </p:blipFill>
        <p:spPr>
          <a:xfrm>
            <a:off x="843168" y="1441176"/>
            <a:ext cx="3321329" cy="432352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 Placeholder 1"/>
          <p:cNvSpPr txBox="1">
            <a:spLocks noGrp="1"/>
          </p:cNvSpPr>
          <p:nvPr>
            <p:ph type="body" sz="quarter" idx="4294967295"/>
          </p:nvPr>
        </p:nvSpPr>
        <p:spPr>
          <a:xfrm>
            <a:off x="3823106" y="777816"/>
            <a:ext cx="7271948" cy="4775883"/>
          </a:xfrm>
          <a:prstGeom prst="rect">
            <a:avLst/>
          </a:prstGeom>
          <a:noFill/>
          <a:ln>
            <a:noFill/>
          </a:ln>
        </p:spPr>
        <p:txBody>
          <a:bodyPr vert="horz" wrap="square" lIns="91440" tIns="45720" rIns="91440" bIns="45720" anchor="ctr" anchorCtr="0" compatLnSpc="1">
            <a:noAutofit/>
          </a:bodyPr>
          <a:lstStyle/>
          <a:p>
            <a:pPr marL="0" lvl="0" indent="0">
              <a:lnSpc>
                <a:spcPts val="5000"/>
              </a:lnSpc>
              <a:spcBef>
                <a:spcPts val="0"/>
              </a:spcBef>
              <a:buNone/>
            </a:pPr>
            <a:r>
              <a:rPr lang="en-CA" sz="4800" b="1">
                <a:solidFill>
                  <a:srgbClr val="D6001C"/>
                </a:solidFill>
                <a:latin typeface="Calibri"/>
              </a:rPr>
              <a:t>Appointing a Comfort Champion can help us balance thermal comfort with energy efficiency!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Slide Number: Slide 4"/>
          <p:cNvSpPr txBox="1">
            <a:spLocks noGrp="1"/>
          </p:cNvSpPr>
          <p:nvPr>
            <p:ph type="sldNum" sz="quarter" idx="8"/>
          </p:nvPr>
        </p:nvSpPr>
        <p:spPr/>
        <p:txBody>
          <a:bodyPr/>
          <a:lstStyle/>
          <a:p>
            <a:pPr lvl="0"/>
            <a:fld id="{63686C55-8B49-442D-86C3-4C5FBC24D99C}" type="slidenum">
              <a:t>4</a:t>
            </a:fld>
            <a:endParaRPr lang="en-US"/>
          </a:p>
        </p:txBody>
      </p:sp>
      <p:sp>
        <p:nvSpPr>
          <p:cNvPr id="3" name="Title: What is a Comfort Champion?"/>
          <p:cNvSpPr txBox="1">
            <a:spLocks noGrp="1"/>
          </p:cNvSpPr>
          <p:nvPr>
            <p:ph type="title"/>
          </p:nvPr>
        </p:nvSpPr>
        <p:spPr>
          <a:xfrm>
            <a:off x="331515" y="232056"/>
            <a:ext cx="9724369" cy="1033400"/>
          </a:xfrm>
        </p:spPr>
        <p:txBody>
          <a:bodyPr/>
          <a:lstStyle/>
          <a:p>
            <a:pPr lvl="0"/>
            <a:r>
              <a:rPr lang="en-US" sz="4000"/>
              <a:t>What is a Comfort Champion?</a:t>
            </a:r>
          </a:p>
        </p:txBody>
      </p:sp>
      <p:sp>
        <p:nvSpPr>
          <p:cNvPr id="4" name="Content: Role description"/>
          <p:cNvSpPr txBox="1">
            <a:spLocks noGrp="1"/>
          </p:cNvSpPr>
          <p:nvPr>
            <p:ph type="body" sz="quarter" idx="4294967295"/>
          </p:nvPr>
        </p:nvSpPr>
        <p:spPr>
          <a:xfrm>
            <a:off x="485573" y="1179182"/>
            <a:ext cx="7050344" cy="4476673"/>
          </a:xfrm>
          <a:prstGeom prst="rect">
            <a:avLst/>
          </a:prstGeom>
          <a:noFill/>
          <a:ln>
            <a:noFill/>
          </a:ln>
        </p:spPr>
        <p:txBody>
          <a:bodyPr vert="horz" wrap="square" lIns="91440" tIns="45720" rIns="91440" bIns="45720" anchor="t" anchorCtr="0" compatLnSpc="1">
            <a:noAutofit/>
          </a:bodyPr>
          <a:lstStyle/>
          <a:p>
            <a:pPr lvl="0">
              <a:buClr>
                <a:srgbClr val="E32726"/>
              </a:buClr>
              <a:buSzPct val="100000"/>
              <a:buFont typeface="Arial" pitchFamily="34"/>
            </a:pPr>
            <a:r>
              <a:rPr lang="en-US" sz="3200">
                <a:solidFill>
                  <a:srgbClr val="000000"/>
                </a:solidFill>
                <a:latin typeface="Calibri"/>
              </a:rPr>
              <a:t>A Comfort Champion serves as the single point of contact for a work area’s temperature concerns</a:t>
            </a:r>
          </a:p>
          <a:p>
            <a:pPr lvl="0">
              <a:buClr>
                <a:srgbClr val="E32726"/>
              </a:buClr>
              <a:buSzPct val="100000"/>
              <a:buFont typeface="Arial" pitchFamily="34"/>
            </a:pPr>
            <a:r>
              <a:rPr lang="en-US" sz="3200">
                <a:solidFill>
                  <a:srgbClr val="000000"/>
                </a:solidFill>
                <a:latin typeface="Calibri"/>
              </a:rPr>
              <a:t>This volunteer:</a:t>
            </a:r>
          </a:p>
          <a:p>
            <a:pPr lvl="1">
              <a:buClr>
                <a:srgbClr val="FBB031"/>
              </a:buClr>
              <a:buSzPct val="100000"/>
              <a:buFont typeface="Arial" pitchFamily="34"/>
            </a:pPr>
            <a:r>
              <a:rPr lang="en-US" sz="2800">
                <a:solidFill>
                  <a:srgbClr val="000000"/>
                </a:solidFill>
                <a:latin typeface="Calibri"/>
              </a:rPr>
              <a:t>Collects feedback from colleagues about temperature concerns in the office</a:t>
            </a:r>
          </a:p>
          <a:p>
            <a:pPr lvl="1">
              <a:buClr>
                <a:srgbClr val="FBB031"/>
              </a:buClr>
              <a:buSzPct val="100000"/>
              <a:buFont typeface="Arial" pitchFamily="34"/>
            </a:pPr>
            <a:r>
              <a:rPr lang="en-US" sz="2800">
                <a:solidFill>
                  <a:srgbClr val="000000"/>
                </a:solidFill>
                <a:latin typeface="Calibri"/>
              </a:rPr>
              <a:t>Meets with their </a:t>
            </a:r>
            <a:r>
              <a:rPr lang="en-US" sz="2800">
                <a:solidFill>
                  <a:srgbClr val="000000"/>
                </a:solidFill>
                <a:latin typeface="Calibri"/>
                <a:hlinkClick r:id="rId3"/>
              </a:rPr>
              <a:t>Facilities Manager </a:t>
            </a:r>
            <a:r>
              <a:rPr lang="en-US" sz="2800">
                <a:solidFill>
                  <a:srgbClr val="000000"/>
                </a:solidFill>
                <a:latin typeface="Calibri"/>
              </a:rPr>
              <a:t>to discuss when and how to operate their work area’s thermostat</a:t>
            </a:r>
          </a:p>
          <a:p>
            <a:pPr lvl="1">
              <a:buClr>
                <a:srgbClr val="FBB031"/>
              </a:buClr>
              <a:buSzPct val="100000"/>
              <a:buFont typeface="Arial" pitchFamily="34"/>
            </a:pPr>
            <a:r>
              <a:rPr lang="en-US" sz="2800">
                <a:solidFill>
                  <a:srgbClr val="000000"/>
                </a:solidFill>
                <a:latin typeface="Calibri"/>
              </a:rPr>
              <a:t>Adjusts the temperature (if necessary)</a:t>
            </a:r>
          </a:p>
          <a:p>
            <a:pPr lvl="1">
              <a:buClr>
                <a:srgbClr val="FBB031"/>
              </a:buClr>
              <a:buSzPct val="100000"/>
              <a:buFont typeface="Arial" pitchFamily="34"/>
            </a:pPr>
            <a:r>
              <a:rPr lang="en-US" sz="2800">
                <a:solidFill>
                  <a:srgbClr val="000000"/>
                </a:solidFill>
                <a:latin typeface="Calibri"/>
              </a:rPr>
              <a:t>Submits repair requests through </a:t>
            </a:r>
            <a:r>
              <a:rPr lang="en-US" sz="2800">
                <a:solidFill>
                  <a:srgbClr val="000000"/>
                </a:solidFill>
                <a:latin typeface="Calibri"/>
                <a:hlinkClick r:id="rId4"/>
              </a:rPr>
              <a:t>ARCHIBUS</a:t>
            </a:r>
            <a:r>
              <a:rPr lang="en-US" sz="2800">
                <a:solidFill>
                  <a:srgbClr val="000000"/>
                </a:solidFill>
                <a:latin typeface="Calibri"/>
              </a:rPr>
              <a:t> (if necessary)</a:t>
            </a:r>
          </a:p>
          <a:p>
            <a:pPr lvl="1">
              <a:buClr>
                <a:srgbClr val="FBB031"/>
              </a:buClr>
              <a:buSzPct val="100000"/>
              <a:buFont typeface="Arial" pitchFamily="34"/>
            </a:pPr>
            <a:endParaRPr lang="en-US" sz="2800">
              <a:solidFill>
                <a:srgbClr val="000000"/>
              </a:solidFill>
              <a:latin typeface="Calibri"/>
            </a:endParaRPr>
          </a:p>
          <a:p>
            <a:pPr lvl="0">
              <a:buClr>
                <a:srgbClr val="E32726"/>
              </a:buClr>
              <a:buSzPct val="100000"/>
              <a:buFont typeface="Arial" pitchFamily="34"/>
            </a:pPr>
            <a:endParaRPr lang="en-US">
              <a:solidFill>
                <a:srgbClr val="000000"/>
              </a:solidFill>
              <a:latin typeface="Calibri"/>
            </a:endParaRPr>
          </a:p>
        </p:txBody>
      </p:sp>
      <p:pic>
        <p:nvPicPr>
          <p:cNvPr id="5" name="Image: Dog in a cozy bathrobe" descr="A dog wearing a cozy bathrobe reclines on a pink couch with a bowl of popcorn in their &quot;lap.&quot;&#10;" title="Image: Dog in a cozy bathrobe"/>
          <p:cNvPicPr>
            <a:picLocks noChangeAspect="1"/>
          </p:cNvPicPr>
          <p:nvPr/>
        </p:nvPicPr>
        <p:blipFill>
          <a:blip r:embed="rId5"/>
          <a:stretch>
            <a:fillRect/>
          </a:stretch>
        </p:blipFill>
        <p:spPr>
          <a:xfrm>
            <a:off x="7484848" y="1265456"/>
            <a:ext cx="3831015" cy="383101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Slide Number: Slide 5"/>
          <p:cNvSpPr txBox="1">
            <a:spLocks noGrp="1"/>
          </p:cNvSpPr>
          <p:nvPr>
            <p:ph type="sldNum" sz="quarter" idx="8"/>
          </p:nvPr>
        </p:nvSpPr>
        <p:spPr/>
        <p:txBody>
          <a:bodyPr/>
          <a:lstStyle/>
          <a:p>
            <a:pPr lvl="0"/>
            <a:fld id="{A6ADE6AB-6166-41C7-8BEC-5979F4060150}" type="slidenum">
              <a:t>5</a:t>
            </a:fld>
            <a:endParaRPr lang="en-US"/>
          </a:p>
        </p:txBody>
      </p:sp>
      <p:sp>
        <p:nvSpPr>
          <p:cNvPr id="3" name="Title: Why do we need a Comfort Champion?"/>
          <p:cNvSpPr txBox="1">
            <a:spLocks noGrp="1"/>
          </p:cNvSpPr>
          <p:nvPr>
            <p:ph type="title"/>
          </p:nvPr>
        </p:nvSpPr>
        <p:spPr/>
        <p:txBody>
          <a:bodyPr/>
          <a:lstStyle/>
          <a:p>
            <a:pPr lvl="0"/>
            <a:r>
              <a:rPr lang="en-CA" sz="4000"/>
              <a:t>Why do we need a Comfort Champion?</a:t>
            </a:r>
          </a:p>
        </p:txBody>
      </p:sp>
      <p:sp>
        <p:nvSpPr>
          <p:cNvPr id="4" name="Content: Benefits of a Comfort Champion"/>
          <p:cNvSpPr txBox="1">
            <a:spLocks noGrp="1"/>
          </p:cNvSpPr>
          <p:nvPr>
            <p:ph type="body" sz="quarter" idx="4294967295"/>
          </p:nvPr>
        </p:nvSpPr>
        <p:spPr>
          <a:xfrm>
            <a:off x="4170532" y="1496095"/>
            <a:ext cx="7201101" cy="4115668"/>
          </a:xfrm>
          <a:prstGeom prst="rect">
            <a:avLst/>
          </a:prstGeom>
          <a:noFill/>
          <a:ln>
            <a:noFill/>
          </a:ln>
        </p:spPr>
        <p:txBody>
          <a:bodyPr vert="horz" wrap="square" lIns="91440" tIns="45720" rIns="91440" bIns="45720" anchor="t" anchorCtr="0" compatLnSpc="1">
            <a:noAutofit/>
          </a:bodyPr>
          <a:lstStyle/>
          <a:p>
            <a:pPr lvl="0">
              <a:buClr>
                <a:srgbClr val="E32726"/>
              </a:buClr>
              <a:buSzPct val="100000"/>
              <a:buFont typeface="Arial" pitchFamily="34"/>
            </a:pPr>
            <a:r>
              <a:rPr lang="en-CA" sz="3200">
                <a:solidFill>
                  <a:srgbClr val="000000"/>
                </a:solidFill>
                <a:latin typeface="Calibri"/>
              </a:rPr>
              <a:t>Having a single point of contact simplifies tracking, reporting and repairs: </a:t>
            </a:r>
          </a:p>
          <a:p>
            <a:pPr lvl="1">
              <a:buClr>
                <a:srgbClr val="FBB031"/>
              </a:buClr>
              <a:buSzPct val="100000"/>
              <a:buFont typeface="Arial" pitchFamily="34"/>
            </a:pPr>
            <a:r>
              <a:rPr lang="en-CA" sz="2800">
                <a:solidFill>
                  <a:srgbClr val="000000"/>
                </a:solidFill>
                <a:latin typeface="Calibri"/>
              </a:rPr>
              <a:t>Everyone knows who to contact with temperature concerns</a:t>
            </a:r>
          </a:p>
          <a:p>
            <a:pPr lvl="1">
              <a:buClr>
                <a:srgbClr val="FBB031"/>
              </a:buClr>
              <a:buSzPct val="100000"/>
              <a:buFont typeface="Arial" pitchFamily="34"/>
            </a:pPr>
            <a:r>
              <a:rPr lang="en-CA" sz="2800">
                <a:solidFill>
                  <a:srgbClr val="000000"/>
                </a:solidFill>
                <a:latin typeface="Calibri"/>
              </a:rPr>
              <a:t>It’s easier to identify a pattern when all concerns are reported to the same person</a:t>
            </a:r>
          </a:p>
          <a:p>
            <a:pPr lvl="1">
              <a:buClr>
                <a:srgbClr val="FBB031"/>
              </a:buClr>
              <a:buSzPct val="100000"/>
              <a:buFont typeface="Arial" pitchFamily="34"/>
            </a:pPr>
            <a:r>
              <a:rPr lang="en-CA" sz="2800">
                <a:solidFill>
                  <a:srgbClr val="000000"/>
                </a:solidFill>
                <a:latin typeface="Calibri"/>
              </a:rPr>
              <a:t>Simplifies communication between our office and Facilities Customer Care </a:t>
            </a:r>
          </a:p>
          <a:p>
            <a:pPr lvl="1">
              <a:buClr>
                <a:srgbClr val="FBB031"/>
              </a:buClr>
              <a:buSzPct val="100000"/>
              <a:buFont typeface="Arial" pitchFamily="34"/>
            </a:pPr>
            <a:r>
              <a:rPr lang="en-CA" sz="2800">
                <a:solidFill>
                  <a:srgbClr val="000000"/>
                </a:solidFill>
                <a:latin typeface="Calibri"/>
              </a:rPr>
              <a:t>No more thermostat wars – and less wasted energy! </a:t>
            </a:r>
          </a:p>
          <a:p>
            <a:pPr lvl="1">
              <a:buClr>
                <a:srgbClr val="FBB031"/>
              </a:buClr>
              <a:buSzPct val="100000"/>
              <a:buFont typeface="Arial" pitchFamily="34"/>
            </a:pPr>
            <a:endParaRPr lang="en-CA">
              <a:solidFill>
                <a:srgbClr val="000000"/>
              </a:solidFill>
              <a:latin typeface="Calibri"/>
            </a:endParaRPr>
          </a:p>
          <a:p>
            <a:pPr lvl="1">
              <a:buClr>
                <a:srgbClr val="FBB031"/>
              </a:buClr>
              <a:buSzPct val="100000"/>
              <a:buFont typeface="Arial" pitchFamily="34"/>
            </a:pPr>
            <a:endParaRPr lang="en-CA">
              <a:solidFill>
                <a:srgbClr val="000000"/>
              </a:solidFill>
              <a:latin typeface="Calibri"/>
            </a:endParaRPr>
          </a:p>
        </p:txBody>
      </p:sp>
      <p:pic>
        <p:nvPicPr>
          <p:cNvPr id="5" name="Image: Thermostat adjustment" descr="A close-up shot of a hand adjusting a thermostat." title="Image: Thermostat adjustment"/>
          <p:cNvPicPr>
            <a:picLocks noChangeAspect="1"/>
          </p:cNvPicPr>
          <p:nvPr/>
        </p:nvPicPr>
        <p:blipFill>
          <a:blip r:embed="rId3"/>
          <a:srcRect l="47573" r="15062"/>
          <a:stretch>
            <a:fillRect/>
          </a:stretch>
        </p:blipFill>
        <p:spPr>
          <a:xfrm>
            <a:off x="654207" y="1795131"/>
            <a:ext cx="3424738" cy="381663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 Do you have what it takes to be our Comfort Champion?"/>
          <p:cNvSpPr txBox="1">
            <a:spLocks noGrp="1"/>
          </p:cNvSpPr>
          <p:nvPr>
            <p:ph type="body" sz="quarter" idx="4294967295"/>
          </p:nvPr>
        </p:nvSpPr>
        <p:spPr>
          <a:xfrm>
            <a:off x="3589641" y="1118283"/>
            <a:ext cx="7616622" cy="4775883"/>
          </a:xfrm>
          <a:prstGeom prst="rect">
            <a:avLst/>
          </a:prstGeom>
          <a:noFill/>
          <a:ln>
            <a:noFill/>
          </a:ln>
        </p:spPr>
        <p:txBody>
          <a:bodyPr vert="horz" wrap="square" lIns="91440" tIns="45720" rIns="91440" bIns="45720" anchor="ctr" anchorCtr="0" compatLnSpc="1">
            <a:noAutofit/>
          </a:bodyPr>
          <a:lstStyle/>
          <a:p>
            <a:pPr marL="0" lvl="0" indent="0">
              <a:lnSpc>
                <a:spcPts val="5000"/>
              </a:lnSpc>
              <a:spcBef>
                <a:spcPts val="0"/>
              </a:spcBef>
              <a:buNone/>
            </a:pPr>
            <a:r>
              <a:rPr lang="en-CA" sz="4800" b="1">
                <a:solidFill>
                  <a:srgbClr val="D6001C"/>
                </a:solidFill>
                <a:latin typeface="Calibri"/>
              </a:rPr>
              <a:t>Do you have what it takes to be our Comfort Champion? </a:t>
            </a:r>
          </a:p>
          <a:p>
            <a:pPr marL="0" lvl="0" indent="0">
              <a:lnSpc>
                <a:spcPts val="5000"/>
              </a:lnSpc>
              <a:spcBef>
                <a:spcPts val="0"/>
              </a:spcBef>
              <a:buNone/>
            </a:pPr>
            <a:endParaRPr lang="en-CA" sz="4800" b="1">
              <a:solidFill>
                <a:srgbClr val="D6001C"/>
              </a:solidFill>
              <a:latin typeface="Calibri"/>
            </a:endParaRPr>
          </a:p>
          <a:p>
            <a:pPr marL="0" lvl="0" indent="0">
              <a:lnSpc>
                <a:spcPts val="5000"/>
              </a:lnSpc>
              <a:spcBef>
                <a:spcPts val="0"/>
              </a:spcBef>
              <a:buNone/>
            </a:pPr>
            <a:r>
              <a:rPr lang="en-CA" sz="4800" b="1">
                <a:solidFill>
                  <a:srgbClr val="D6001C"/>
                </a:solidFill>
                <a:latin typeface="Calibri"/>
              </a:rPr>
              <a:t>To volunteer, contact       [Lead Program Contact].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Slide Number: Slide 7"/>
          <p:cNvSpPr txBox="1">
            <a:spLocks noGrp="1"/>
          </p:cNvSpPr>
          <p:nvPr>
            <p:ph type="sldNum" sz="quarter" idx="8"/>
          </p:nvPr>
        </p:nvSpPr>
        <p:spPr/>
        <p:txBody>
          <a:bodyPr/>
          <a:lstStyle/>
          <a:p>
            <a:pPr lvl="0"/>
            <a:fld id="{432C522D-1F9B-48E4-9A55-3BEA11EADF7F}" type="slidenum">
              <a:t>7</a:t>
            </a:fld>
            <a:endParaRPr lang="en-US"/>
          </a:p>
        </p:txBody>
      </p:sp>
      <p:sp>
        <p:nvSpPr>
          <p:cNvPr id="3" name="Title: Discussion"/>
          <p:cNvSpPr txBox="1">
            <a:spLocks noGrp="1"/>
          </p:cNvSpPr>
          <p:nvPr>
            <p:ph type="title"/>
          </p:nvPr>
        </p:nvSpPr>
        <p:spPr/>
        <p:txBody>
          <a:bodyPr/>
          <a:lstStyle/>
          <a:p>
            <a:pPr lvl="0"/>
            <a:r>
              <a:rPr lang="en-CA" sz="4000"/>
              <a:t>Discussion</a:t>
            </a:r>
          </a:p>
        </p:txBody>
      </p:sp>
      <p:sp>
        <p:nvSpPr>
          <p:cNvPr id="4" name="Content: Discussion questions"/>
          <p:cNvSpPr txBox="1">
            <a:spLocks noGrp="1"/>
          </p:cNvSpPr>
          <p:nvPr>
            <p:ph type="body" sz="quarter" idx="4294967295"/>
          </p:nvPr>
        </p:nvSpPr>
        <p:spPr>
          <a:xfrm>
            <a:off x="5424815" y="1288526"/>
            <a:ext cx="6200363" cy="4711510"/>
          </a:xfrm>
          <a:prstGeom prst="rect">
            <a:avLst/>
          </a:prstGeom>
          <a:noFill/>
          <a:ln>
            <a:noFill/>
          </a:ln>
        </p:spPr>
        <p:txBody>
          <a:bodyPr vert="horz" wrap="square" lIns="91440" tIns="45720" rIns="91440" bIns="45720" anchor="t" anchorCtr="0" compatLnSpc="1">
            <a:noAutofit/>
          </a:bodyPr>
          <a:lstStyle/>
          <a:p>
            <a:pPr lvl="0">
              <a:buClr>
                <a:srgbClr val="E32726"/>
              </a:buClr>
              <a:buSzPct val="100000"/>
              <a:buFont typeface="Arial" pitchFamily="34"/>
            </a:pPr>
            <a:r>
              <a:rPr lang="en-CA" sz="3200">
                <a:solidFill>
                  <a:srgbClr val="000000"/>
                </a:solidFill>
                <a:latin typeface="Calibri"/>
              </a:rPr>
              <a:t>What’s the best way to communicate our concerns to our Comfort Champion?</a:t>
            </a:r>
          </a:p>
          <a:p>
            <a:pPr lvl="0">
              <a:buClr>
                <a:srgbClr val="E32726"/>
              </a:buClr>
              <a:buSzPct val="100000"/>
              <a:buFont typeface="Arial" pitchFamily="34"/>
            </a:pPr>
            <a:r>
              <a:rPr lang="en-CA" sz="3200">
                <a:solidFill>
                  <a:srgbClr val="000000"/>
                </a:solidFill>
                <a:latin typeface="Calibri"/>
              </a:rPr>
              <a:t>If some people in our office are too warm and others are too cold, what could we do to keep everyone comfortable without adjusting the temperature?</a:t>
            </a:r>
          </a:p>
          <a:p>
            <a:pPr lvl="0">
              <a:buClr>
                <a:srgbClr val="E32726"/>
              </a:buClr>
              <a:buSzPct val="100000"/>
              <a:buFont typeface="Arial" pitchFamily="34"/>
            </a:pPr>
            <a:endParaRPr lang="en-CA">
              <a:solidFill>
                <a:srgbClr val="000000"/>
              </a:solidFill>
              <a:latin typeface="Calibri"/>
            </a:endParaRPr>
          </a:p>
          <a:p>
            <a:pPr lvl="0">
              <a:buClr>
                <a:srgbClr val="E32726"/>
              </a:buClr>
              <a:buSzPct val="100000"/>
              <a:buFont typeface="Arial" pitchFamily="34"/>
            </a:pPr>
            <a:endParaRPr lang="en-CA">
              <a:solidFill>
                <a:srgbClr val="000000"/>
              </a:solidFill>
              <a:latin typeface="Calibri"/>
            </a:endParaRPr>
          </a:p>
          <a:p>
            <a:pPr lvl="0">
              <a:buClr>
                <a:srgbClr val="E32726"/>
              </a:buClr>
              <a:buSzPct val="100000"/>
              <a:buFont typeface="Arial" pitchFamily="34"/>
            </a:pPr>
            <a:endParaRPr lang="en-CA">
              <a:solidFill>
                <a:srgbClr val="000000"/>
              </a:solidFill>
              <a:latin typeface="Calibri"/>
            </a:endParaRPr>
          </a:p>
          <a:p>
            <a:pPr lvl="0">
              <a:buClr>
                <a:srgbClr val="E32726"/>
              </a:buClr>
              <a:buSzPct val="100000"/>
              <a:buFont typeface="Arial" pitchFamily="34"/>
            </a:pPr>
            <a:endParaRPr lang="en-CA">
              <a:solidFill>
                <a:srgbClr val="000000"/>
              </a:solidFill>
              <a:latin typeface="Calibri"/>
            </a:endParaRPr>
          </a:p>
        </p:txBody>
      </p:sp>
      <p:pic>
        <p:nvPicPr>
          <p:cNvPr id="5" name="Image: It's hot or it's cold" descr="Two cartoon office workers sit back-to-back in office chairs. One holds up a fan to try to cool their sweating face. The other is wearing a scarf and hat and appears cold. The text above the image reads &quot;It's Hot, Or it's Cold&quot;." title="Image: It's hot or it's cold"/>
          <p:cNvPicPr>
            <a:picLocks noChangeAspect="1"/>
          </p:cNvPicPr>
          <p:nvPr/>
        </p:nvPicPr>
        <p:blipFill>
          <a:blip r:embed="rId3"/>
          <a:stretch>
            <a:fillRect/>
          </a:stretch>
        </p:blipFill>
        <p:spPr>
          <a:xfrm>
            <a:off x="562630" y="1264487"/>
            <a:ext cx="4895651" cy="473229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1382</TotalTime>
  <Words>570</Words>
  <Application>Microsoft Office PowerPoint</Application>
  <PresentationFormat>Widescreen</PresentationFormat>
  <Paragraphs>47</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Choosing our Comfort Champion</vt:lpstr>
      <vt:lpstr>Choose: thermal comfort or energy efficiency?</vt:lpstr>
      <vt:lpstr>PowerPoint Presentation</vt:lpstr>
      <vt:lpstr>What is a Comfort Champion?</vt:lpstr>
      <vt:lpstr>Why do we need a Comfort Champion?</vt:lpstr>
      <vt:lpstr>PowerPoint Presentation</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Bentham</dc:creator>
  <cp:lastModifiedBy>Aviva Daya Fialkow</cp:lastModifiedBy>
  <cp:revision>93</cp:revision>
  <dcterms:created xsi:type="dcterms:W3CDTF">2018-02-28T16:41:54Z</dcterms:created>
  <dcterms:modified xsi:type="dcterms:W3CDTF">2020-09-18T15:03:39Z</dcterms:modified>
</cp:coreProperties>
</file>